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7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4725143"/>
            <a:ext cx="7408333" cy="1401019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 smtClean="0"/>
              <a:t>Урок для учащихся 7- х классов.</a:t>
            </a:r>
          </a:p>
          <a:p>
            <a:pPr marL="0" indent="0" algn="r">
              <a:buNone/>
            </a:pPr>
            <a:r>
              <a:rPr lang="ru-RU" dirty="0" smtClean="0"/>
              <a:t>Презентация подготовлена </a:t>
            </a:r>
          </a:p>
          <a:p>
            <a:pPr marL="0" indent="0" algn="r">
              <a:buNone/>
            </a:pPr>
            <a:r>
              <a:rPr lang="ru-RU" dirty="0" smtClean="0"/>
              <a:t>учителем биологии МОУ СШ № 10,</a:t>
            </a:r>
          </a:p>
          <a:p>
            <a:pPr marL="0" indent="0" algn="r">
              <a:buNone/>
            </a:pPr>
            <a:r>
              <a:rPr lang="ru-RU" dirty="0" err="1" smtClean="0"/>
              <a:t>Околодковой</a:t>
            </a:r>
            <a:r>
              <a:rPr lang="ru-RU" dirty="0" smtClean="0"/>
              <a:t> Л.А.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Лесные млекопитающие родного края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(Ярославской области)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виртуальная экскурсия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4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Кабан (вепрь)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4175320" cy="4425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Щетина чёрно-бурого цвета с примесью желтоватого,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морда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хвост, нижняя часть ног и копыта — чёрные.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большая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клиновидная голова с длинными широкими ушами, маленькими глазами и мощным выдающимся вперёд рылом с пятачком, хорошо приспособленным для рытья.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Хвост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прямой, длиной 20—25 см, с кистью волос на конце. 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тела до 175 см, высота в холке до 1 м. Вес взрослого кабана обычно не превышает 100 кг, хотя может достигать 150—200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амки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меньше: высота в холке до 90 см, вес в пределах 60—180 кг.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способен развивать скорость до 40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км/ч.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Кабаны — хорошие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пловцы.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Корма 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кабана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подземные части растений (корневища, корни, клубни и луковицы); орехи, плоды, ягоды и семена; вегетативные надземные части растений; животные корма (дождевые черви, насекомые и их личинки, моллюски, рыба, птица, грызуны, лягушки, падаль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 жизни животного может достигать 14 лет в природе и 20 лет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неволе.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17\Desktop\thumbnail-tw-2018012308590153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8884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Ёж обыкновенный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1772816"/>
            <a:ext cx="482453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тела составляет 20—30 см, хвоста — около 3 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см, масса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тела — 700—800 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Уши относительно небольшие (обычно меньше 3,5 см). Морда вытянутая.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 у животного острый и постоянно влажный.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верхней челюсти у ежей 20 мелких острых зубов, а на нижней — 16.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относительно крупная, клинообразная,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удлинённым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лицевым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отделом.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лапах по 5 пальцев с острыми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когтями.  Иглы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обыкновенного ежа короткие, не более 3 см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ежи проводят в гнезде или других укрытиях.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Гнёзда строят в кустах, ямах, пещерах, заброшенных норах грызунов или в корнях деревьев.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 длинных средних пальцев на ногах ежи ухаживают за своими колючками.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всеядное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животное.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Основу его питания составляют взрослые насекомые, гусеницы, слизни,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дождевые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черви, мыши.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ертвами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иногда становятся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оцепеневшие рептилии и амфибии. Из растений может поедать ягоды 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фрукты, ежи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обычно не едят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змей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зимней спячки у ежей начинается брачный период.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самцами часто происходят драки из-за самок. Самцы кусают друг друга за ноги, морду, толкаются, используют в бою свои иглы. Во время драки ежи громко сопят и фыркают. 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правило, за год самка приносит только один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выводок.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Беременность длится 49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помёте обычно 3—8 (чаще всего 4)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детёнышей.</a:t>
            </a:r>
            <a:r>
              <a:rPr lang="ru-RU" sz="1200" dirty="0"/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природе эти животные 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живут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3—5 лет, в неволе могут доживать 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8—10 лет.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17\Desktop\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08654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5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 беляк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556792"/>
            <a:ext cx="4248472" cy="4569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тела взрослых животных от 44 до 65 см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 тела 1,6—4,5 кг. 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длинные (7,5—10 см),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обычно сплошь белый, относительно короткий и округлый, длиной 5—10,8 см. Лапы сравнительно широкие; ступни, включая подушечки пальцев, покрыты густой щёткой волос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беляк чисто белый, за исключением чёрных кончиков ушей; окраска летнего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рыжевато-серой до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бурой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струйчатостью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окрашена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 темнее спины, бока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светлее, брюхо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Беляк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растительноядное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животное, весной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летом он кормится зелёными частями растений; в различных частях ареала отдавая предпочтение клеверу, одуванчику,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мышиному горошку,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осокам, злакам. Охотно кормится овсом и клевером на полях.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большом количестве поедает побеги и плоды черники. Местами поедает хвощи и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(осенний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труфель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выкапывает из земли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Беляки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живут в природе до 7—17 лет, хотя подавляющее большинство не доживает и до 5 лет. 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17\Desktop\zayac-belyak-zhivotnoe-opisanie-osobennosti-obraz-zhizni-i-sreda-obitaniya-zajca-belyaka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312368" cy="2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17\Desktop\Lepus_timidus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31226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4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68373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Распределите животных данной презентации по продолжительности жизни, начиная с наименьшей.</a:t>
            </a:r>
          </a:p>
          <a:p>
            <a:pPr marL="342900" indent="-342900">
              <a:buFont typeface="Symbol" pitchFamily="18" charset="2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Распределите животных данной презентации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размерам тела,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начиная с наименьшей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Symbol" pitchFamily="18" charset="2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Заполните таблицу по каждому животному</a:t>
            </a:r>
          </a:p>
          <a:p>
            <a:pPr marL="342900" indent="-342900">
              <a:buFont typeface="Symbol" pitchFamily="18" charset="2"/>
              <a:buAutoNum type="arabicPeriod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AutoNum type="arabicPeriod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AutoNum type="arabicPeriod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AutoNum type="arabicPeriod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Задание для самостоятельного выполнения по результатам виртуальной экскурсии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5321300" y="1916113"/>
            <a:ext cx="3822700" cy="4210050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36352"/>
              </p:ext>
            </p:extLst>
          </p:nvPr>
        </p:nvGraphicFramePr>
        <p:xfrm>
          <a:off x="1115616" y="3429000"/>
          <a:ext cx="72008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800200"/>
                <a:gridCol w="1728192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животного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Кормовая база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Окрас тела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 детенышей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02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35138" y="836712"/>
            <a:ext cx="5573166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Задания должны быть выполнены до 03.04.2020 и отправлены на почту </a:t>
            </a:r>
            <a:r>
              <a:rPr lang="ru-RU" b="1" dirty="0" err="1" smtClean="0"/>
              <a:t>Околодковой</a:t>
            </a:r>
            <a:r>
              <a:rPr lang="ru-RU" b="1" dirty="0" smtClean="0"/>
              <a:t> Л.А. или в РИД.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Дополнительное </a:t>
            </a:r>
            <a:r>
              <a:rPr lang="ru-RU" b="1" dirty="0"/>
              <a:t>задание: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образцу данной презентации подготовьте подобную информацию о тех животных, изображенных на 3 слайде, информация о которых в данной презентации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отсутствует.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53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 – как среда обитания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средообразующую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функцию: создает благоприятную для жизни экологическую среду,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влияет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климат, предотвращает (или ослабляет)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разрушение почв,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минимума сводит вынос минеральных веществ из почвы и очищает стоковые воды от твердых примесей, предотвращает загрязнение атмосферы.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процессе фотосинтеза и дыхания в лесу совершается активный круговорот углекислоты и кислорода; выделенный промышленными предприятиями углекислый газ используется растениями и в силу этого его содержание в атмосфере в значительной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мере.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17\Desktop\лесной-биом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204864"/>
            <a:ext cx="38227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9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17\Desktop\GvC_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1547664" y="116632"/>
            <a:ext cx="6912768" cy="60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8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 бурый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4103312" cy="4353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медведя характерна высокая </a:t>
            </a:r>
            <a:r>
              <a:rPr lang="ru-RU" dirty="0"/>
              <a:t>холка, массивная голова, не большие уши и глаза. Хвост </a:t>
            </a:r>
            <a:r>
              <a:rPr lang="ru-RU" dirty="0" smtClean="0"/>
              <a:t>длиной от </a:t>
            </a:r>
            <a:r>
              <a:rPr lang="ru-RU" dirty="0"/>
              <a:t>6,5 до 21 сантиметра. Лапы </a:t>
            </a:r>
            <a:r>
              <a:rPr lang="ru-RU" dirty="0" smtClean="0"/>
              <a:t>массивные </a:t>
            </a:r>
            <a:r>
              <a:rPr lang="ru-RU" dirty="0"/>
              <a:t>и сильные, вооруженные мощными, </a:t>
            </a:r>
            <a:r>
              <a:rPr lang="ru-RU" dirty="0" err="1"/>
              <a:t>невтяжными</a:t>
            </a:r>
            <a:r>
              <a:rPr lang="ru-RU" dirty="0"/>
              <a:t> когтями. Стопы ног пятипалые и сравнительно широкие</a:t>
            </a:r>
            <a:r>
              <a:rPr lang="ru-RU" dirty="0" smtClean="0"/>
              <a:t>.</a:t>
            </a:r>
            <a:r>
              <a:rPr lang="ru-RU" dirty="0"/>
              <a:t> Бурые медведи, обитающие на европейской части нашей территории, вырастают до полутора-двух метров в высоту, при среднем весе порядка 200 кг. В природной среде бурые медведи живут не более тридцати </a:t>
            </a:r>
            <a:r>
              <a:rPr lang="ru-RU" dirty="0" smtClean="0"/>
              <a:t>лет. </a:t>
            </a:r>
            <a:r>
              <a:rPr lang="ru-RU" dirty="0"/>
              <a:t>В искусственных условиях бурые медведи живут </a:t>
            </a:r>
            <a:r>
              <a:rPr lang="ru-RU" dirty="0" smtClean="0"/>
              <a:t>до </a:t>
            </a:r>
            <a:r>
              <a:rPr lang="ru-RU" dirty="0"/>
              <a:t>50 лет, а то и старше</a:t>
            </a:r>
            <a:r>
              <a:rPr lang="ru-RU" dirty="0" smtClean="0"/>
              <a:t>.</a:t>
            </a:r>
            <a:r>
              <a:rPr lang="ru-RU" dirty="0"/>
              <a:t> Считается, что бурые медведи, хотя и являются хищниками, они всеядные. При этом основу рациона питания представляют пищевые объекты растительного происхождения. Поэтому они питаются всем, что могут найти на своей территории: ягоды, орехи, желуди, корни, клубни, а также стебли различных растений. Кроме этого, медведи употребляют в пищу насекомых, в виде муравьев, червей, ящериц, лягушек, полевых и лесных грызунов.</a:t>
            </a:r>
            <a:endParaRPr lang="ru-RU" dirty="0"/>
          </a:p>
        </p:txBody>
      </p:sp>
      <p:pic>
        <p:nvPicPr>
          <p:cNvPr id="1026" name="Picture 2" descr="C:\Users\User17\Desktop\2-735x58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492896"/>
            <a:ext cx="3822700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4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Лесной волк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412776"/>
            <a:ext cx="4392488" cy="4713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 — одно из самых крупных современных животных в своём семействе: длина его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достигать 160 см, длина хвоста — до 52 см, высота в холке — до 90 см; масса тела может доходить до 90—100 кг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общему виду волк напоминает крупную остроухую собаку. Ноги высокие, сильные; лапа крупнее и более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вытянута.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Основу питания волков составляют копытные животные:  —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лоси,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олени, косули,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кабаны.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Нападают волки и на домашних животных (овец, коров, лошадей), в том числе на собак.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диночные волки ловят,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более мелкую добычу: зайцев, сусликов, мышевидных грызунов. Летом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съесть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кладку яиц,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птенцов,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водоплавающих и иных птиц.   При необходимости волк развивает скорость до 55—60 км/ч и способен делать переходы до 60—80 км за ночь. А разгоняется до галопа за несколько секунд, преодолевая 4 метра, после чего уже несётся во всю прыть.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Нападая на стадо, волки часто режут несколько животных. Несъеденное мясо волки оставляют про запас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Живут 6-8 лет.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17\Desktop\Canis_lupus_265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2" y="2060848"/>
            <a:ext cx="36998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4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Лисица обыкновенная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4175320" cy="4608512"/>
          </a:xfrm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Лиса имеет стройное тело, вытянутую морду, острые уши, длинный пушистый хвост, </a:t>
            </a:r>
            <a:r>
              <a:rPr lang="ru-RU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невтяжные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когти и короткие лапы.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ушам в форме раковин-локаторов лиса обладает острым слухом и способна улавливать любые звуковые колебания.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лина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хвоста обыкновенной лисицы достигает 40-60 сантиметров, что составляет 40% от длины всего тела.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 в среднем до 10 килограмм.</a:t>
            </a:r>
          </a:p>
          <a:p>
            <a:pPr marL="0" indent="0" fontAlgn="base">
              <a:buNone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Окрас–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ярко-рыжая спина, белый живот и темные лапы. С февраля и до середины лета лисицы линяют, меняя мех на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летний. </a:t>
            </a:r>
          </a:p>
          <a:p>
            <a:pPr marL="0" indent="0" fontAlgn="base">
              <a:buNone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Лисы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живут парами, иногда — целыми семьями. 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помимо грызунов и прочих животных она также может есть некоторых насекомых и даже ягоды.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кормом для лисиц являются мелкие грызуны и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зайцы.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рачный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у лис наступает в конце зимы, когда самка отправляется на поиски достойного самца.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 время можно наблюдать интересное зрелище: несколько самцов сцепились в ожесточенной борьбе, а самка спокойно сидит в стороне, дожидаясь победителя.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Беременность у лисиц длится в среднем пятьдесят дней, лисята появляются в конце апреля – начале мая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Живут от 2 до 5 лет.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User17\Desktop\obyknovennaya-lisica-obraz-zhizni-i-xarakte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1" y="1844824"/>
            <a:ext cx="407677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0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Европейский лось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4175320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тела самца до 3 м, высота в холке до 2,3 м, длина хвоста 12—13 см; масса 360—600 кг. 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Самки меньше. 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Туловище 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шея у него короткие, холка высокая, в виде горба. Ноги сильно вытянуты, поэтому, чтоб напиться, лось вынужденно заходит глубоко в воду или становится на 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запястья</a:t>
            </a:r>
            <a:r>
              <a:rPr lang="ru-RU" sz="4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Голова крупная, горбоносая, с нависающей мясистой верхней губой. Под горлом мягкий кожистый вырост («серьга»), достигающий 25-40 см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Шерсть грубая,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буровато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-серая; ноги светло-серые, почти белые. </a:t>
            </a: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Копыта 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передних ногах заострены, что позволяет лосю использовать их как оружие в стычках с хищниками вроде волков или медведей (но не в брачных поединках с соперниками, чтобы не нанести им увечий). 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одного удара таким копытом достаточно для того, чтоб пробить врагу череп или распороть живот.</a:t>
            </a:r>
          </a:p>
          <a:p>
            <a:pPr marL="0" indent="0">
              <a:buNone/>
            </a:pP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самцов 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огромные 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лопатообразные рога; их размах достигает 180 см, масса — 20-30 кг. 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Рога лось сбрасывает ежегодно в ноябре — декабре и ходит без них до апреля — мая. Самки безрогие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достаточным количеством съедобных растений (например, прудовых трав, молодых деревьев и 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кустарников. Живет 20-25 лет.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User17\Desktop\Moose_superio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889099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1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Европейская норка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4175320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Мелкое животное с гибким вытянутым телом, короткими конечностями, сравнительно коротким непушистым хвостом.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тела 28—43 см, вес 550—800 г, длина хвоста 12—19 см.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короткий, густой, плотный, с очень густой подпушью, которая не намокает даже при длительном пребывании в воде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Морда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узкая, уплощенная сверху, уши маленькие, округлые, почти не выступают из меха, пальцы соединены ярко выраженной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перепонкой.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Окраска меха одноцветная, от рыжевато-бурой до темно-коричневой, более светлая на нижней стороне тела и более темная на конечностях и хвосте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/>
              <a:t> </a:t>
            </a:r>
            <a:endParaRPr lang="ru-RU" sz="1400" dirty="0" smtClean="0"/>
          </a:p>
          <a:p>
            <a:pPr marL="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итается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 всеми мелкими животными, встречающимися в водоемах или вблизи них. Основу рациона составляют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мышевидные</a:t>
            </a:r>
            <a:r>
              <a:rPr lang="ru-RU" sz="15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грызуны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(водяная крыса),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рыба (окунь, пескарь, линь, щурята, кумжа), земноводные (лягушки, их икра и головастики), раки, водные насекомые и моллюски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Продолжительность жизни 10 лет.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17\Desktop\03.02.2017_01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8227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7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Лесная </a:t>
            </a:r>
            <a:r>
              <a:rPr lang="ru-RU" dirty="0" err="1"/>
              <a:t>мышовка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628800"/>
            <a:ext cx="439248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Мелкий, длиннохвостый зверёк, похожий на мышь с крупными ушами. Длина её тела до 7,6 см, хвост длиннее туловища — до 10,6 см; вес до 9 г. Окраска тела сверху и с боков желтовато- или рыжевато-коричневая с примесью чёрных волос; брюшко сероватое.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спине вдоль хребта проходит тёмная полоска.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Они способны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передвигаться короткими прыжками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лесах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устраивают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жилища в высоких гнилых пнях (обычно осиновых или берёзовых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Питается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основном муравьями, их личинками, а также личинками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жуков.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рацион входит и растительная пища (семена древесных пород, ягоды). В поисках пищи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мышовка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выгрызает ходы в древесине, умело лазает по траве и кустам, помогая себе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полуцепким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хвостом. 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Охотятся на неё в основном мелкие куньи; она является природным носителем клещевого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энцефалита.</a:t>
            </a:r>
            <a:r>
              <a:rPr lang="ru-RU" sz="1400" dirty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Размножаются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раз в год, в конце мая — начале июня.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Беременность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длится до 30 дней; в выводке 2—8 детёнышей.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лесной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мышовки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неволе 2,5—3 года.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17\Desktop\Без названи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413646" cy="34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33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</TotalTime>
  <Words>441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Лесные млекопитающие родного края (Ярославской области) виртуальная экскурсия</vt:lpstr>
      <vt:lpstr>Лес – как среда обитания</vt:lpstr>
      <vt:lpstr>Презентация PowerPoint</vt:lpstr>
      <vt:lpstr>Медведь бурый</vt:lpstr>
      <vt:lpstr>Лесной волк</vt:lpstr>
      <vt:lpstr>Лисица обыкновенная</vt:lpstr>
      <vt:lpstr>Европейский лось</vt:lpstr>
      <vt:lpstr>Европейская норка</vt:lpstr>
      <vt:lpstr>Лесная мышовка</vt:lpstr>
      <vt:lpstr>Кабан (вепрь)</vt:lpstr>
      <vt:lpstr>Ёж обыкновенный</vt:lpstr>
      <vt:lpstr>Заяц беляк</vt:lpstr>
      <vt:lpstr>Задание для самостоятельного выполнения по результатам виртуальной экскурсии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млекопитающие родного края (Ярославской области) виртуальная экскурсия</dc:title>
  <dc:creator>User17</dc:creator>
  <cp:lastModifiedBy>User17</cp:lastModifiedBy>
  <cp:revision>11</cp:revision>
  <dcterms:created xsi:type="dcterms:W3CDTF">2020-03-24T06:50:33Z</dcterms:created>
  <dcterms:modified xsi:type="dcterms:W3CDTF">2020-03-24T09:44:13Z</dcterms:modified>
</cp:coreProperties>
</file>