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60" r:id="rId5"/>
    <p:sldId id="259" r:id="rId6"/>
    <p:sldId id="261" r:id="rId7"/>
    <p:sldId id="258" r:id="rId8"/>
    <p:sldId id="265" r:id="rId9"/>
    <p:sldId id="266" r:id="rId10"/>
    <p:sldId id="262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516572"/>
          </a:xfrm>
        </p:spPr>
        <p:txBody>
          <a:bodyPr>
            <a:normAutofit/>
          </a:bodyPr>
          <a:lstStyle/>
          <a:p>
            <a:r>
              <a:rPr lang="ru-RU" b="1" dirty="0" smtClean="0"/>
              <a:t>Многообразие и значение покрытосеменных растений.</a:t>
            </a:r>
            <a:br>
              <a:rPr lang="ru-RU" b="1" dirty="0" smtClean="0"/>
            </a:br>
            <a:r>
              <a:rPr lang="ru-RU" sz="1200" b="1" dirty="0" smtClean="0"/>
              <a:t>Урок для учащихся 5- х классов.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к уроку: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просмотри презентацию, информацию каждого слайда прочитай несколько раз и постарайся запомнить, выполни задания после презентации, ответы отправь учителю для проверки.</a:t>
            </a:r>
          </a:p>
          <a:p>
            <a:pPr marL="11430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Околодкова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Л.А.,</a:t>
            </a:r>
          </a:p>
          <a:p>
            <a:pPr marL="11430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биологии МОУ СШ № 10.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3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 покрытосеменных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719071"/>
            <a:ext cx="2890664" cy="440740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Отдел покрытосеменные состоит из двух классов: однодольные и двудольные. К классу двудольных относятся семейства: крестоцветные, сложноцветные, розоцветные, бобовые (мотыльковые), пасленовые. Класс однодольные включает в себя семейства: злаковые, лилейные. Для каждого класса имеются характерные признаки.</a:t>
            </a:r>
          </a:p>
        </p:txBody>
      </p:sp>
      <p:pic>
        <p:nvPicPr>
          <p:cNvPr id="6147" name="Picture 3" descr="C:\Users\User17\Desktop\img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28800"/>
            <a:ext cx="544269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17\Desktop\img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8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137760" cy="4662257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Письменно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От каких растений произошли покрытосеменные?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 На какие два класса можно разделить отдел покрытосеменных растений?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Что такое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ярусность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какое значение имеет наличие ярусов в жизни растений?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 Перечислите лекарственные растения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менее 5), кроме тех растений которые указаны в презентации.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Д) Какие органы впервые появились у покрытосеменных?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жизненные формы встречаются у покрытосеменных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Ж) Перечислите по 3 примера растений тундры, леса, степи, пустыни, тропических лесов и пресных водоемов.</a:t>
            </a:r>
          </a:p>
          <a:p>
            <a:pPr marL="11430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35896" y="1719071"/>
            <a:ext cx="5050904" cy="440740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Решите тесты:</a:t>
            </a:r>
          </a:p>
          <a:p>
            <a:pPr marL="11430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три верных ответа из шести и запишите цифры, под которыми они указаны.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Признаками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класса двудольных растений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1.число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частей цветка, кратное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трем 2. наличие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камбия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зародыш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семени с одной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семядолей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зародыш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двумя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семядолями 5. стержневая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корневая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параллельное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дуговое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жилкование.</a:t>
            </a:r>
          </a:p>
          <a:p>
            <a:pPr marL="11430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Установите соответствие между признаком растения и отделами Покрытосеменные и Папоротниковидные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ПРИЗНАК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двойное оплодотворение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Б) размножаются спорами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В) для размножения необходима вода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Г) размножаются семенами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Д) являются первыми сосудистыми растениями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Е) наличие цветка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Папоротниковидные 2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Покрытосеменные</a:t>
            </a:r>
          </a:p>
          <a:p>
            <a:pPr marL="11430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А- , Б-, В -, Г-, Д-, Е-.</a:t>
            </a:r>
          </a:p>
          <a:p>
            <a:pPr marL="114300" indent="0">
              <a:buNone/>
            </a:pPr>
            <a:endParaRPr lang="ru-RU" sz="1400" dirty="0"/>
          </a:p>
          <a:p>
            <a:pPr marL="11430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0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1719262"/>
            <a:ext cx="8640960" cy="473407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Реши тест:</a:t>
            </a:r>
          </a:p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Установите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соответствие между признаком растения и отделом, для которого он характерен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ПРИЗНАК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наличие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цветков 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проводящих тканей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нет 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наличие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ризоидов 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размножается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семенами 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в жизненном цикле преобладает гаметофит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Е) наличие корней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ОТДЕЛ 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Мхи 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Покрытосеменные Ответ: </a:t>
            </a:r>
            <a:r>
              <a:rPr lang="ru-RU" sz="1900" b="1" dirty="0" smtClean="0"/>
              <a:t>А- </a:t>
            </a:r>
            <a:r>
              <a:rPr lang="ru-RU" sz="1900" b="1" dirty="0"/>
              <a:t>, Б-, В -, Г-, Д-, Е-</a:t>
            </a:r>
            <a:r>
              <a:rPr lang="ru-RU" sz="1900" b="1" dirty="0" smtClean="0"/>
              <a:t>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три верных ответа из шести и запишите цифры, под которыми они указаны. Признаками класса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однодольных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растений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1.число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частей цветка, кратное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трем  2.наличие камбия 3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зародыш семени с одной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семядолей 4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зародыш с двумя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семядолями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стержневая корневая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 6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параллельное и дуговое жилкование</a:t>
            </a:r>
          </a:p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соответствие между признаком растения и отделами Покрытосеменные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Папоротниковидные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ПРИЗНАК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двойное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оплодотворение 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размножаются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спорами 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для размножения необходима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вода 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размножаются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семенами 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являются первыми сосудистыми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растениями 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наличие цветка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ОТДЕЛ 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Папоротниковидные 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Покрытосеменные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А- , Б-, В -, Г-, Д-, Е-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Установите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соответствие между признаком и классом растений, для которого он характерен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ПРИЗНАК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цветок с двойным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околоцветником 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параллельное и дуговое жилкование листьев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В) стержневая корневая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 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цветок с простым околоцветником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Д) число частей цветка кратно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трем 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перистое и пальчатое жилкование листьев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КЛАСС  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Однодольные   2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Двудольные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А- , Б-, В -, Г-, Д-, Е-.</a:t>
            </a:r>
          </a:p>
          <a:p>
            <a:pPr marL="11430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55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5252" y="1683857"/>
            <a:ext cx="4038600" cy="451824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Какие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органы растений изображены на рисунке и обозначены цифрами 1 и 2?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/>
              <a:t>каких растений они характерны? </a:t>
            </a:r>
            <a:endParaRPr lang="ru-RU" sz="1200" dirty="0" smtClean="0"/>
          </a:p>
          <a:p>
            <a:pPr marL="114300" indent="0">
              <a:buNone/>
            </a:pPr>
            <a:r>
              <a:rPr lang="ru-RU" sz="1200" dirty="0" smtClean="0"/>
              <a:t>В </a:t>
            </a:r>
            <a:r>
              <a:rPr lang="ru-RU" sz="1200" dirty="0"/>
              <a:t>чём заключаются сходство и различие изображённых органов растений</a:t>
            </a:r>
            <a:r>
              <a:rPr lang="ru-RU" sz="1200" dirty="0" smtClean="0"/>
              <a:t>?</a:t>
            </a:r>
            <a:endParaRPr lang="ru-RU" sz="1200" dirty="0"/>
          </a:p>
        </p:txBody>
      </p:sp>
      <p:pic>
        <p:nvPicPr>
          <p:cNvPr id="7170" name="Picture 2" descr="C:\Users\User17\Desktop\bio_65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C:\Users\User17\Desktop\img13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r="80769" b="13034"/>
          <a:stretch/>
        </p:blipFill>
        <p:spPr bwMode="auto">
          <a:xfrm>
            <a:off x="4932040" y="1844824"/>
            <a:ext cx="877065" cy="1617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17\Desktop\slide-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11777" r="63242" b="8351"/>
          <a:stretch/>
        </p:blipFill>
        <p:spPr bwMode="auto">
          <a:xfrm>
            <a:off x="5148064" y="3613499"/>
            <a:ext cx="792088" cy="2400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17\Desktop\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26923" r="56410" b="31197"/>
          <a:stretch/>
        </p:blipFill>
        <p:spPr bwMode="auto">
          <a:xfrm>
            <a:off x="5940152" y="1916832"/>
            <a:ext cx="1008112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17\Desktop\slide-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9" t="56323" r="54737" b="12838"/>
          <a:stretch/>
        </p:blipFill>
        <p:spPr bwMode="auto">
          <a:xfrm>
            <a:off x="8087642" y="2095128"/>
            <a:ext cx="80962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17\Desktop\slide-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8" t="64257" r="19425" b="15609"/>
          <a:stretch/>
        </p:blipFill>
        <p:spPr bwMode="auto">
          <a:xfrm>
            <a:off x="7164288" y="1916832"/>
            <a:ext cx="792088" cy="1488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17\Desktop\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2" t="40812" r="31090" b="35684"/>
          <a:stretch/>
        </p:blipFill>
        <p:spPr bwMode="auto">
          <a:xfrm>
            <a:off x="6084168" y="4167963"/>
            <a:ext cx="1419225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User17\Desktop\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2" t="67310" b="9826"/>
          <a:stretch/>
        </p:blipFill>
        <p:spPr bwMode="auto">
          <a:xfrm>
            <a:off x="7591115" y="4149080"/>
            <a:ext cx="1400175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301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9. Распределите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изображённые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растения по жизненным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формам: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Деревья  2. кустарники 3. кустарнички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травы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17\Desktop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4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Покрытосеменные растения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60232" y="1719071"/>
            <a:ext cx="2026568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100" dirty="0" smtClean="0"/>
              <a:t>Отдел </a:t>
            </a:r>
            <a:r>
              <a:rPr lang="ru-RU" sz="2100" dirty="0"/>
              <a:t>покрытосеменные (цветковые) самый многочисленный, он включает 235-250 тысяч видов. </a:t>
            </a:r>
            <a:endParaRPr lang="ru-RU" sz="2100" dirty="0" smtClean="0"/>
          </a:p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17\Desktop\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28800"/>
            <a:ext cx="63787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8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Отличительные особенности покрытосеменных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цветка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Защищенный семязачаток (у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цветковых семязачаток находится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пестика цветка)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Двойное оплодотворение при котором образуется зародыш с запасом питательных веществ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цветковых появляется плод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орган, служащий для защиты и распространения семян.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Хорошо развита проводящая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ткань, которая обеспечивает быстрое передвижение воды и питательных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Разнообразие опыления.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участвуют насекомые, летучие мыши,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птицы, вода и ветер.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User17\Desktop\screen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602632" cy="19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7\Desktop\70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8" r="41308"/>
          <a:stretch/>
        </p:blipFill>
        <p:spPr bwMode="auto">
          <a:xfrm>
            <a:off x="7380312" y="1700808"/>
            <a:ext cx="107677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7\Desktop\eb661e6c488acc85be950cd433a58d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901097" cy="21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8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Жизненные формы покрытосеменных растений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17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2600"/>
            <a:ext cx="7776863" cy="48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7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цветковых является способность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образовывать ярусы</a:t>
            </a:r>
            <a:endParaRPr lang="ru-RU" dirty="0"/>
          </a:p>
        </p:txBody>
      </p:sp>
      <p:pic>
        <p:nvPicPr>
          <p:cNvPr id="5122" name="Picture 2" descr="C:\Users\User17\Desktop\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" y="1628800"/>
            <a:ext cx="50106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36096" y="1719071"/>
            <a:ext cx="3250704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служит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приспособлением к равномерному распределению света: светолюбивые растения занимают верхний ярус, а теневыносливые растения отлично чувствуют себя в тени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светолюбивых.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443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Распространение покрытосеменных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редставители покрытосеменных обитают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всему миру: от холодной тундры до жарких тропиков, отдельные виды освоили пресные и морские водоемы.</a:t>
            </a:r>
          </a:p>
          <a:p>
            <a:endParaRPr lang="ru-RU" dirty="0"/>
          </a:p>
        </p:txBody>
      </p:sp>
      <p:pic>
        <p:nvPicPr>
          <p:cNvPr id="2050" name="Picture 2" descr="C:\Users\User17\Desktop\img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/>
          <a:stretch/>
        </p:blipFill>
        <p:spPr bwMode="auto">
          <a:xfrm>
            <a:off x="4427984" y="3429000"/>
            <a:ext cx="4218558" cy="29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17\Desktop\scree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4" y="980728"/>
            <a:ext cx="28605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7\Desktop\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719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6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Покрытосеменные пустынь и степей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17\Desktop\img_user_file_544084def2211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28800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17\Desktop\im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Покрытосеменные лесов и лугов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17\Desktop\img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31585" b="4229"/>
          <a:stretch/>
        </p:blipFill>
        <p:spPr bwMode="auto">
          <a:xfrm>
            <a:off x="323528" y="1628800"/>
            <a:ext cx="39604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17\Desktop\img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29115" r="4337" b="29128"/>
          <a:stretch/>
        </p:blipFill>
        <p:spPr bwMode="auto">
          <a:xfrm>
            <a:off x="4572000" y="1556793"/>
            <a:ext cx="43924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17\Desktop\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 bwMode="auto">
          <a:xfrm>
            <a:off x="4644008" y="3645024"/>
            <a:ext cx="4283968" cy="27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08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154</TotalTime>
  <Words>502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Многообразие и значение покрытосеменных растений. Урок для учащихся 5- х классов. </vt:lpstr>
      <vt:lpstr>Презентация PowerPoint</vt:lpstr>
      <vt:lpstr>Покрытосеменные растения</vt:lpstr>
      <vt:lpstr>Отличительные особенности покрытосеменных</vt:lpstr>
      <vt:lpstr>Жизненные формы покрытосеменных растений</vt:lpstr>
      <vt:lpstr>Особенностью цветковых является способность образовывать ярусы</vt:lpstr>
      <vt:lpstr>Распространение покрытосеменных</vt:lpstr>
      <vt:lpstr>Покрытосеменные пустынь и степей</vt:lpstr>
      <vt:lpstr>Покрытосеменные лесов и лугов</vt:lpstr>
      <vt:lpstr>Классы покрытосеменных</vt:lpstr>
      <vt:lpstr>Презентация PowerPoint</vt:lpstr>
      <vt:lpstr>Задания для самостоятельного выполнения</vt:lpstr>
      <vt:lpstr>Задания для самостоятельного выполнения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и значение покрытосеменных растений. Урок для учащихся 5- х классов. </dc:title>
  <dc:creator>User17</dc:creator>
  <cp:lastModifiedBy>User17</cp:lastModifiedBy>
  <cp:revision>13</cp:revision>
  <dcterms:created xsi:type="dcterms:W3CDTF">2020-03-21T06:37:26Z</dcterms:created>
  <dcterms:modified xsi:type="dcterms:W3CDTF">2020-03-23T06:52:21Z</dcterms:modified>
</cp:coreProperties>
</file>